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handoutMasterIdLst>
    <p:handoutMasterId r:id="rId14"/>
  </p:handoutMasterIdLst>
  <p:sldIdLst>
    <p:sldId id="256" r:id="rId2"/>
    <p:sldId id="257" r:id="rId3"/>
    <p:sldId id="266" r:id="rId4"/>
    <p:sldId id="267" r:id="rId5"/>
    <p:sldId id="268" r:id="rId6"/>
    <p:sldId id="269" r:id="rId7"/>
    <p:sldId id="270" r:id="rId8"/>
    <p:sldId id="271" r:id="rId9"/>
    <p:sldId id="272" r:id="rId10"/>
    <p:sldId id="273" r:id="rId11"/>
    <p:sldId id="274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307" autoAdjust="0"/>
    <p:restoredTop sz="94660"/>
  </p:normalViewPr>
  <p:slideViewPr>
    <p:cSldViewPr snapToGrid="0">
      <p:cViewPr varScale="1">
        <p:scale>
          <a:sx n="145" d="100"/>
          <a:sy n="145" d="100"/>
        </p:scale>
        <p:origin x="192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2424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86C3D2F-5A05-4596-A225-FC145657010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9C051B-F26C-4470-B56C-092B4E1C4CF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E9A1B5-1BE4-4CD6-80C4-143959F034D3}" type="datetimeFigureOut">
              <a:rPr lang="en-US" smtClean="0"/>
              <a:t>10/8/23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59DB8B-3A1C-4291-8A97-C19C5D31C36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6310B9-42FE-4FE9-8C0B-5C7382DBB0E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CFFF0-B784-4FE7-8A38-F89DE294F83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156693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E6120A-21AF-4F12-ABAA-66A70823631B}" type="datetimeFigureOut">
              <a:rPr lang="en-US" smtClean="0"/>
              <a:t>10/8/23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8C672F-171E-46DC-915C-C7BCF99F5C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84980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EF63B152-7103-4FFE-90AC-D94EB7F44A7E}" type="datetimeFigureOut">
              <a:rPr lang="en-US" smtClean="0"/>
              <a:t>10/8/23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299DD5A9-4EF1-497E-92EF-2D23CF305E0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052461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3B152-7103-4FFE-90AC-D94EB7F44A7E}" type="datetimeFigureOut">
              <a:rPr lang="en-US" smtClean="0"/>
              <a:t>10/8/23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DD5A9-4EF1-497E-92EF-2D23CF305E0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2191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3B152-7103-4FFE-90AC-D94EB7F44A7E}" type="datetimeFigureOut">
              <a:rPr lang="en-US" smtClean="0"/>
              <a:t>10/8/23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DD5A9-4EF1-497E-92EF-2D23CF305E0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35964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3B152-7103-4FFE-90AC-D94EB7F44A7E}" type="datetimeFigureOut">
              <a:rPr lang="en-US" smtClean="0"/>
              <a:t>10/8/23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DD5A9-4EF1-497E-92EF-2D23CF305E0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96119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EF63B152-7103-4FFE-90AC-D94EB7F44A7E}" type="datetimeFigureOut">
              <a:rPr lang="en-US" smtClean="0"/>
              <a:t>10/8/23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299DD5A9-4EF1-497E-92EF-2D23CF305E03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5131944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3B152-7103-4FFE-90AC-D94EB7F44A7E}" type="datetimeFigureOut">
              <a:rPr lang="en-US" smtClean="0"/>
              <a:t>10/8/23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DD5A9-4EF1-497E-92EF-2D23CF305E0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27440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3B152-7103-4FFE-90AC-D94EB7F44A7E}" type="datetimeFigureOut">
              <a:rPr lang="en-US" smtClean="0"/>
              <a:t>10/8/23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DD5A9-4EF1-497E-92EF-2D23CF305E0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832357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3B152-7103-4FFE-90AC-D94EB7F44A7E}" type="datetimeFigureOut">
              <a:rPr lang="en-US" smtClean="0"/>
              <a:t>10/8/23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DD5A9-4EF1-497E-92EF-2D23CF305E0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99352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3B152-7103-4FFE-90AC-D94EB7F44A7E}" type="datetimeFigureOut">
              <a:rPr lang="en-US" smtClean="0"/>
              <a:t>10/8/23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DD5A9-4EF1-497E-92EF-2D23CF305E0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63519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EF63B152-7103-4FFE-90AC-D94EB7F44A7E}" type="datetimeFigureOut">
              <a:rPr lang="en-US" smtClean="0"/>
              <a:t>10/8/23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299DD5A9-4EF1-497E-92EF-2D23CF305E0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886372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EF63B152-7103-4FFE-90AC-D94EB7F44A7E}" type="datetimeFigureOut">
              <a:rPr lang="en-US" smtClean="0"/>
              <a:t>10/8/23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299DD5A9-4EF1-497E-92EF-2D23CF305E0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8376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EF63B152-7103-4FFE-90AC-D94EB7F44A7E}" type="datetimeFigureOut">
              <a:rPr lang="en-US" smtClean="0"/>
              <a:t>10/8/23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299DD5A9-4EF1-497E-92EF-2D23CF305E0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18072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188DD-3717-47D0-B979-D111D81B46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/>
          <a:lstStyle/>
          <a:p>
            <a:r>
              <a:rPr lang="en-US" dirty="0" err="1">
                <a:latin typeface="Bodoni MT" panose="02070603080606020203" pitchFamily="18" charset="0"/>
              </a:rPr>
              <a:t>Microbit</a:t>
            </a:r>
            <a:r>
              <a:rPr lang="en-US" dirty="0">
                <a:latin typeface="Bodoni MT" panose="02070603080606020203" pitchFamily="18" charset="0"/>
              </a:rPr>
              <a:t>:</a:t>
            </a:r>
            <a:br>
              <a:rPr lang="en-US" dirty="0">
                <a:latin typeface="Bodoni MT" panose="02070603080606020203" pitchFamily="18" charset="0"/>
              </a:rPr>
            </a:br>
            <a:r>
              <a:rPr lang="en-US" dirty="0">
                <a:latin typeface="Bodoni MT" panose="02070603080606020203" pitchFamily="18" charset="0"/>
              </a:rPr>
              <a:t>How to Draw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7EDFBFC-5564-4D5D-8F01-C829B7B40C08}"/>
              </a:ext>
            </a:extLst>
          </p:cNvPr>
          <p:cNvSpPr txBox="1"/>
          <p:nvPr/>
        </p:nvSpPr>
        <p:spPr>
          <a:xfrm>
            <a:off x="4146331" y="6001407"/>
            <a:ext cx="82243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Deaf Kids Code</a:t>
            </a:r>
          </a:p>
        </p:txBody>
      </p:sp>
    </p:spTree>
    <p:extLst>
      <p:ext uri="{BB962C8B-B14F-4D97-AF65-F5344CB8AC3E}">
        <p14:creationId xmlns:p14="http://schemas.microsoft.com/office/powerpoint/2010/main" val="19570173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AE078-3CB3-4D1F-8E4E-75C6D5DA8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3434" y="382385"/>
            <a:ext cx="10893973" cy="1630346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Bodoni MT" panose="02070603080606020203" pitchFamily="18" charset="0"/>
              </a:rPr>
              <a:t>Step 9: place turtles in blocks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042E23-1158-7944-392E-B711FC71DE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505" y="1114771"/>
            <a:ext cx="10642117" cy="573280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58AEBDF-7CFA-9238-796B-A9BCFF636DC7}"/>
              </a:ext>
            </a:extLst>
          </p:cNvPr>
          <p:cNvSpPr/>
          <p:nvPr/>
        </p:nvSpPr>
        <p:spPr>
          <a:xfrm flipV="1">
            <a:off x="4943253" y="2611315"/>
            <a:ext cx="727785" cy="37807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6F33EFA-E773-DC26-7A13-95750DB8972B}"/>
              </a:ext>
            </a:extLst>
          </p:cNvPr>
          <p:cNvCxnSpPr>
            <a:cxnSpLocks/>
            <a:stCxn id="7" idx="3"/>
            <a:endCxn id="12" idx="1"/>
          </p:cNvCxnSpPr>
          <p:nvPr/>
        </p:nvCxnSpPr>
        <p:spPr>
          <a:xfrm flipV="1">
            <a:off x="5671038" y="2066192"/>
            <a:ext cx="3912577" cy="73415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9B78E483-E45D-C009-F6E6-DFCDE5B4EBDD}"/>
              </a:ext>
            </a:extLst>
          </p:cNvPr>
          <p:cNvSpPr/>
          <p:nvPr/>
        </p:nvSpPr>
        <p:spPr>
          <a:xfrm flipV="1">
            <a:off x="9583615" y="1626577"/>
            <a:ext cx="1503485" cy="87923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B625820-F447-4CC1-B721-1678639A203D}"/>
              </a:ext>
            </a:extLst>
          </p:cNvPr>
          <p:cNvSpPr/>
          <p:nvPr/>
        </p:nvSpPr>
        <p:spPr>
          <a:xfrm flipV="1">
            <a:off x="9583615" y="2524537"/>
            <a:ext cx="1503485" cy="879231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7FECD91-0268-993F-45C0-1B2E78A6FED1}"/>
              </a:ext>
            </a:extLst>
          </p:cNvPr>
          <p:cNvSpPr/>
          <p:nvPr/>
        </p:nvSpPr>
        <p:spPr>
          <a:xfrm flipV="1">
            <a:off x="9583615" y="3436648"/>
            <a:ext cx="1503485" cy="879231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D018A42-118F-B7EF-EBCA-126F97D1270D}"/>
              </a:ext>
            </a:extLst>
          </p:cNvPr>
          <p:cNvCxnSpPr>
            <a:cxnSpLocks/>
            <a:stCxn id="19" idx="3"/>
            <a:endCxn id="15" idx="1"/>
          </p:cNvCxnSpPr>
          <p:nvPr/>
        </p:nvCxnSpPr>
        <p:spPr>
          <a:xfrm flipV="1">
            <a:off x="5679830" y="2964152"/>
            <a:ext cx="3903785" cy="214268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6F3C526-E352-E8AC-8063-7D879D0164CD}"/>
              </a:ext>
            </a:extLst>
          </p:cNvPr>
          <p:cNvCxnSpPr>
            <a:cxnSpLocks/>
            <a:stCxn id="20" idx="3"/>
            <a:endCxn id="16" idx="1"/>
          </p:cNvCxnSpPr>
          <p:nvPr/>
        </p:nvCxnSpPr>
        <p:spPr>
          <a:xfrm>
            <a:off x="6198577" y="2082056"/>
            <a:ext cx="3385038" cy="1794207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586DF03C-8909-6017-FCBA-5C8C22B23D9F}"/>
              </a:ext>
            </a:extLst>
          </p:cNvPr>
          <p:cNvSpPr/>
          <p:nvPr/>
        </p:nvSpPr>
        <p:spPr>
          <a:xfrm flipV="1">
            <a:off x="4952045" y="2989385"/>
            <a:ext cx="727785" cy="378070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406C992-C6CA-F1C9-41E7-47F874C6266D}"/>
              </a:ext>
            </a:extLst>
          </p:cNvPr>
          <p:cNvSpPr/>
          <p:nvPr/>
        </p:nvSpPr>
        <p:spPr>
          <a:xfrm flipV="1">
            <a:off x="4952045" y="1893021"/>
            <a:ext cx="1246532" cy="378070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3503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AE078-3CB3-4D1F-8E4E-75C6D5DA8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3434" y="382385"/>
            <a:ext cx="10893973" cy="1630346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Bodoni MT" panose="02070603080606020203" pitchFamily="18" charset="0"/>
              </a:rPr>
              <a:t>Step 10: Start Drawing!</a:t>
            </a:r>
          </a:p>
        </p:txBody>
      </p:sp>
      <p:pic>
        <p:nvPicPr>
          <p:cNvPr id="10" name="Picture 9" descr="A screenshot of a device&#10;&#10;Description automatically generated">
            <a:extLst>
              <a:ext uri="{FF2B5EF4-FFF2-40B4-BE49-F238E27FC236}">
                <a16:creationId xmlns:a16="http://schemas.microsoft.com/office/drawing/2014/main" id="{BFCF1A5F-D3AA-95C2-9DD3-730B099031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009" y="1054008"/>
            <a:ext cx="10737705" cy="5803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4713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AE078-3CB3-4D1F-8E4E-75C6D5DA8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3434" y="382385"/>
            <a:ext cx="10893973" cy="1630346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Bodoni MT" panose="02070603080606020203" pitchFamily="18" charset="0"/>
              </a:rPr>
              <a:t>Step 1: Getting Started: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AAF7F711-A5CA-FE95-E448-EFE2041525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509" y="1110008"/>
            <a:ext cx="10599048" cy="574799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97BDE5-A8BD-4286-8221-21664A41BD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400" y="3928804"/>
            <a:ext cx="2829539" cy="530252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 Extensions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58AEBDF-7CFA-9238-796B-A9BCFF636DC7}"/>
              </a:ext>
            </a:extLst>
          </p:cNvPr>
          <p:cNvSpPr/>
          <p:nvPr/>
        </p:nvSpPr>
        <p:spPr>
          <a:xfrm>
            <a:off x="3710354" y="4070838"/>
            <a:ext cx="1151792" cy="2461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6F33EFA-E773-DC26-7A13-95750DB8972B}"/>
              </a:ext>
            </a:extLst>
          </p:cNvPr>
          <p:cNvCxnSpPr>
            <a:endCxn id="7" idx="3"/>
          </p:cNvCxnSpPr>
          <p:nvPr/>
        </p:nvCxnSpPr>
        <p:spPr>
          <a:xfrm flipH="1">
            <a:off x="4862146" y="4193930"/>
            <a:ext cx="624254" cy="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04095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AE078-3CB3-4D1F-8E4E-75C6D5DA8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3434" y="382385"/>
            <a:ext cx="10893973" cy="1630346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Bodoni MT" panose="02070603080606020203" pitchFamily="18" charset="0"/>
              </a:rPr>
              <a:t>Step 2: Select </a:t>
            </a:r>
            <a:r>
              <a:rPr lang="en-US" sz="4000" dirty="0" err="1">
                <a:latin typeface="Bodoni MT" panose="02070603080606020203" pitchFamily="18" charset="0"/>
              </a:rPr>
              <a:t>microturtle</a:t>
            </a:r>
            <a:endParaRPr lang="en-US" sz="4000" dirty="0">
              <a:latin typeface="Bodoni MT" panose="02070603080606020203" pitchFamily="18" charset="0"/>
            </a:endParaRPr>
          </a:p>
        </p:txBody>
      </p:sp>
      <p:pic>
        <p:nvPicPr>
          <p:cNvPr id="6" name="Picture 5" descr="A screenshot of a device&#10;&#10;Description automatically generated">
            <a:extLst>
              <a:ext uri="{FF2B5EF4-FFF2-40B4-BE49-F238E27FC236}">
                <a16:creationId xmlns:a16="http://schemas.microsoft.com/office/drawing/2014/main" id="{7910870A-B961-F50C-8FBE-6D45E82129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656" y="1114360"/>
            <a:ext cx="10626999" cy="574364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AFB76BE-AE07-E342-EE68-320BE2AD0384}"/>
              </a:ext>
            </a:extLst>
          </p:cNvPr>
          <p:cNvSpPr/>
          <p:nvPr/>
        </p:nvSpPr>
        <p:spPr>
          <a:xfrm>
            <a:off x="1406769" y="3323492"/>
            <a:ext cx="1987062" cy="213653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4573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AE078-3CB3-4D1F-8E4E-75C6D5DA8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3434" y="382385"/>
            <a:ext cx="10893973" cy="1630346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Bodoni MT" panose="02070603080606020203" pitchFamily="18" charset="0"/>
              </a:rPr>
              <a:t>Step 3: Confirm Turtle is added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11D32B12-72E4-1BD6-4B6A-6B4FBD98D4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508" y="1110008"/>
            <a:ext cx="10669393" cy="574799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97BDE5-A8BD-4286-8221-21664A41BD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400" y="2625181"/>
            <a:ext cx="5205046" cy="6080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Turtle Functionality now added!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58AEBDF-7CFA-9238-796B-A9BCFF636DC7}"/>
              </a:ext>
            </a:extLst>
          </p:cNvPr>
          <p:cNvSpPr/>
          <p:nvPr/>
        </p:nvSpPr>
        <p:spPr>
          <a:xfrm>
            <a:off x="3710354" y="2806103"/>
            <a:ext cx="1151792" cy="2461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6F33EFA-E773-DC26-7A13-95750DB8972B}"/>
              </a:ext>
            </a:extLst>
          </p:cNvPr>
          <p:cNvCxnSpPr>
            <a:endCxn id="7" idx="3"/>
          </p:cNvCxnSpPr>
          <p:nvPr/>
        </p:nvCxnSpPr>
        <p:spPr>
          <a:xfrm flipH="1">
            <a:off x="4862146" y="2929195"/>
            <a:ext cx="624254" cy="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85941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AE078-3CB3-4D1F-8E4E-75C6D5DA8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3434" y="382385"/>
            <a:ext cx="10893973" cy="1630346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Bodoni MT" panose="02070603080606020203" pitchFamily="18" charset="0"/>
              </a:rPr>
              <a:t>Step 4: Select Pen Down</a:t>
            </a:r>
          </a:p>
        </p:txBody>
      </p:sp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E107685A-F16A-9AA4-3333-D427292BDF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508" y="1110008"/>
            <a:ext cx="10669392" cy="5764655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97BDE5-A8BD-4286-8221-21664A41BD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28338" y="3714383"/>
            <a:ext cx="2743199" cy="15610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 Pen Down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58AEBDF-7CFA-9238-796B-A9BCFF636DC7}"/>
              </a:ext>
            </a:extLst>
          </p:cNvPr>
          <p:cNvSpPr/>
          <p:nvPr/>
        </p:nvSpPr>
        <p:spPr>
          <a:xfrm>
            <a:off x="4944208" y="3798277"/>
            <a:ext cx="902677" cy="44024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6F33EFA-E773-DC26-7A13-95750DB8972B}"/>
              </a:ext>
            </a:extLst>
          </p:cNvPr>
          <p:cNvCxnSpPr>
            <a:cxnSpLocks/>
          </p:cNvCxnSpPr>
          <p:nvPr/>
        </p:nvCxnSpPr>
        <p:spPr>
          <a:xfrm flipH="1">
            <a:off x="5846885" y="4018398"/>
            <a:ext cx="1081453" cy="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85825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AE078-3CB3-4D1F-8E4E-75C6D5DA8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3434" y="382385"/>
            <a:ext cx="10893973" cy="1630346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Bodoni MT" panose="02070603080606020203" pitchFamily="18" charset="0"/>
              </a:rPr>
              <a:t>Step 5: Place in “On Start” block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11BA1786-F680-7333-F412-F0233DA919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507" y="1114771"/>
            <a:ext cx="10669391" cy="5732806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97BDE5-A8BD-4286-8221-21664A41BD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07114" y="1665775"/>
            <a:ext cx="2743199" cy="15610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Place inside “On Start” block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58AEBDF-7CFA-9238-796B-A9BCFF636DC7}"/>
              </a:ext>
            </a:extLst>
          </p:cNvPr>
          <p:cNvSpPr/>
          <p:nvPr/>
        </p:nvSpPr>
        <p:spPr>
          <a:xfrm>
            <a:off x="4944208" y="1572488"/>
            <a:ext cx="1081453" cy="81022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6F33EFA-E773-DC26-7A13-95750DB8972B}"/>
              </a:ext>
            </a:extLst>
          </p:cNvPr>
          <p:cNvCxnSpPr>
            <a:cxnSpLocks/>
          </p:cNvCxnSpPr>
          <p:nvPr/>
        </p:nvCxnSpPr>
        <p:spPr>
          <a:xfrm flipH="1">
            <a:off x="6025661" y="2012730"/>
            <a:ext cx="1081453" cy="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01643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AE078-3CB3-4D1F-8E4E-75C6D5DA8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3434" y="382385"/>
            <a:ext cx="10893973" cy="1630346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Bodoni MT" panose="02070603080606020203" pitchFamily="18" charset="0"/>
              </a:rPr>
              <a:t>Step 6: Select Input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11BA1786-F680-7333-F412-F0233DA919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507" y="1114771"/>
            <a:ext cx="10669391" cy="5732806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97BDE5-A8BD-4286-8221-21664A41BD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0921" y="2745117"/>
            <a:ext cx="2743199" cy="15610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 Input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58AEBDF-7CFA-9238-796B-A9BCFF636DC7}"/>
              </a:ext>
            </a:extLst>
          </p:cNvPr>
          <p:cNvSpPr/>
          <p:nvPr/>
        </p:nvSpPr>
        <p:spPr>
          <a:xfrm>
            <a:off x="3757349" y="1981590"/>
            <a:ext cx="1219097" cy="34836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6F33EFA-E773-DC26-7A13-95750DB8972B}"/>
              </a:ext>
            </a:extLst>
          </p:cNvPr>
          <p:cNvCxnSpPr>
            <a:cxnSpLocks/>
            <a:endCxn id="7" idx="2"/>
          </p:cNvCxnSpPr>
          <p:nvPr/>
        </p:nvCxnSpPr>
        <p:spPr>
          <a:xfrm flipH="1" flipV="1">
            <a:off x="4366898" y="2329959"/>
            <a:ext cx="759017" cy="72120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68224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AE078-3CB3-4D1F-8E4E-75C6D5DA8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3434" y="382385"/>
            <a:ext cx="10893973" cy="1630346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Bodoni MT" panose="02070603080606020203" pitchFamily="18" charset="0"/>
              </a:rPr>
              <a:t>Step 7: Select on button pressed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A829475F-6903-966F-D6B3-A5E17713D5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506" y="1114771"/>
            <a:ext cx="10572025" cy="5732806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97BDE5-A8BD-4286-8221-21664A41BD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85138" y="1725544"/>
            <a:ext cx="3903428" cy="15610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 3 On Button pressed blocks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58AEBDF-7CFA-9238-796B-A9BCFF636DC7}"/>
              </a:ext>
            </a:extLst>
          </p:cNvPr>
          <p:cNvSpPr/>
          <p:nvPr/>
        </p:nvSpPr>
        <p:spPr>
          <a:xfrm>
            <a:off x="4943253" y="1922298"/>
            <a:ext cx="1404793" cy="68901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6F33EFA-E773-DC26-7A13-95750DB8972B}"/>
              </a:ext>
            </a:extLst>
          </p:cNvPr>
          <p:cNvCxnSpPr>
            <a:cxnSpLocks/>
            <a:endCxn id="7" idx="3"/>
          </p:cNvCxnSpPr>
          <p:nvPr/>
        </p:nvCxnSpPr>
        <p:spPr>
          <a:xfrm flipH="1">
            <a:off x="6348046" y="2266806"/>
            <a:ext cx="737092" cy="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27400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AE078-3CB3-4D1F-8E4E-75C6D5DA8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3434" y="382385"/>
            <a:ext cx="10893973" cy="1630346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Bodoni MT" panose="02070603080606020203" pitchFamily="18" charset="0"/>
              </a:rPr>
              <a:t>Step 8: Change button pressed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7E2BC3C2-7A48-99A0-FA6B-DC5DD6E142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506" y="1114770"/>
            <a:ext cx="10572024" cy="5726513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97BDE5-A8BD-4286-8221-21664A41BD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48607" y="3701562"/>
            <a:ext cx="3903428" cy="15610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Option “A” selected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58AEBDF-7CFA-9238-796B-A9BCFF636DC7}"/>
              </a:ext>
            </a:extLst>
          </p:cNvPr>
          <p:cNvSpPr/>
          <p:nvPr/>
        </p:nvSpPr>
        <p:spPr>
          <a:xfrm>
            <a:off x="5512776" y="2497014"/>
            <a:ext cx="290147" cy="31652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6F33EFA-E773-DC26-7A13-95750DB8972B}"/>
              </a:ext>
            </a:extLst>
          </p:cNvPr>
          <p:cNvCxnSpPr>
            <a:cxnSpLocks/>
          </p:cNvCxnSpPr>
          <p:nvPr/>
        </p:nvCxnSpPr>
        <p:spPr>
          <a:xfrm flipV="1">
            <a:off x="5679831" y="2813537"/>
            <a:ext cx="0" cy="88802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90FFA846-E09B-6EF9-6E33-0ADFF701842A}"/>
              </a:ext>
            </a:extLst>
          </p:cNvPr>
          <p:cNvSpPr txBox="1">
            <a:spLocks/>
          </p:cNvSpPr>
          <p:nvPr/>
        </p:nvSpPr>
        <p:spPr>
          <a:xfrm>
            <a:off x="5899995" y="1595437"/>
            <a:ext cx="3499612" cy="590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Option “B” selected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8C4CDE64-7519-B144-1BF3-30F342E5B515}"/>
              </a:ext>
            </a:extLst>
          </p:cNvPr>
          <p:cNvSpPr txBox="1">
            <a:spLocks/>
          </p:cNvSpPr>
          <p:nvPr/>
        </p:nvSpPr>
        <p:spPr>
          <a:xfrm>
            <a:off x="7885541" y="4433947"/>
            <a:ext cx="3499612" cy="1561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Option “A+B” selected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7C05A48-4D7D-34FD-583C-A15C022E50EF}"/>
              </a:ext>
            </a:extLst>
          </p:cNvPr>
          <p:cNvCxnSpPr>
            <a:cxnSpLocks/>
            <a:stCxn id="17" idx="0"/>
            <a:endCxn id="21" idx="2"/>
          </p:cNvCxnSpPr>
          <p:nvPr/>
        </p:nvCxnSpPr>
        <p:spPr>
          <a:xfrm flipV="1">
            <a:off x="9635347" y="2875085"/>
            <a:ext cx="733908" cy="155886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66FABA4-031A-2AB1-C51B-081E6BB8D356}"/>
              </a:ext>
            </a:extLst>
          </p:cNvPr>
          <p:cNvCxnSpPr>
            <a:cxnSpLocks/>
            <a:endCxn id="20" idx="0"/>
          </p:cNvCxnSpPr>
          <p:nvPr/>
        </p:nvCxnSpPr>
        <p:spPr>
          <a:xfrm>
            <a:off x="7280031" y="2012731"/>
            <a:ext cx="750584" cy="47804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3C2AD304-71AB-CBFE-6C2C-C174EE525209}"/>
              </a:ext>
            </a:extLst>
          </p:cNvPr>
          <p:cNvSpPr/>
          <p:nvPr/>
        </p:nvSpPr>
        <p:spPr>
          <a:xfrm>
            <a:off x="7885541" y="2490775"/>
            <a:ext cx="290147" cy="31652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861F67F-9F13-1144-D517-7152A0870CA8}"/>
              </a:ext>
            </a:extLst>
          </p:cNvPr>
          <p:cNvSpPr/>
          <p:nvPr/>
        </p:nvSpPr>
        <p:spPr>
          <a:xfrm>
            <a:off x="10134987" y="2488526"/>
            <a:ext cx="468536" cy="38655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937976"/>
      </p:ext>
    </p:extLst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55916208_win32_fixed.potx" id="{84AF7F3C-60DD-4AB5-B3E9-3CB062C9A041}" vid="{36281799-A49C-4605-BD89-C62E2E9FEDD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Badge</Template>
  <TotalTime>66</TotalTime>
  <Words>116</Words>
  <Application>Microsoft Macintosh PowerPoint</Application>
  <PresentationFormat>Widescreen</PresentationFormat>
  <Paragraphs>21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Bodoni MT</vt:lpstr>
      <vt:lpstr>Calibri</vt:lpstr>
      <vt:lpstr>Gill Sans MT</vt:lpstr>
      <vt:lpstr>Impact</vt:lpstr>
      <vt:lpstr>Times New Roman</vt:lpstr>
      <vt:lpstr>Badge</vt:lpstr>
      <vt:lpstr>Microbit: How to Draw</vt:lpstr>
      <vt:lpstr>Step 1: Getting Started:</vt:lpstr>
      <vt:lpstr>Step 2: Select microturtle</vt:lpstr>
      <vt:lpstr>Step 3: Confirm Turtle is added</vt:lpstr>
      <vt:lpstr>Step 4: Select Pen Down</vt:lpstr>
      <vt:lpstr>Step 5: Place in “On Start” block</vt:lpstr>
      <vt:lpstr>Step 6: Select Input</vt:lpstr>
      <vt:lpstr>Step 7: Select on button pressed</vt:lpstr>
      <vt:lpstr>Step 8: Change button pressed</vt:lpstr>
      <vt:lpstr>Step 9: place turtles in blocks</vt:lpstr>
      <vt:lpstr>Step 10: Start Drawing!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Microbit: How to Draw</dc:title>
  <dc:creator>Jose Gallo</dc:creator>
  <cp:lastModifiedBy>Jose Gallo</cp:lastModifiedBy>
  <cp:revision>1</cp:revision>
  <dcterms:created xsi:type="dcterms:W3CDTF">2023-10-09T02:59:19Z</dcterms:created>
  <dcterms:modified xsi:type="dcterms:W3CDTF">2023-10-09T04:05:23Z</dcterms:modified>
</cp:coreProperties>
</file>

<file path=docProps/thumbnail.jpeg>
</file>